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5"/>
  </p:normalViewPr>
  <p:slideViewPr>
    <p:cSldViewPr snapToGrid="0" snapToObjects="1">
      <p:cViewPr varScale="1">
        <p:scale>
          <a:sx n="48" d="100"/>
          <a:sy n="48" d="100"/>
        </p:scale>
        <p:origin x="133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727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96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78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987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3278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8804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0332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5797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528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26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21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011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64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501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56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1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54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24638842-FECA-4242-A7CD-2B187ADC730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 x 3 = 3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9088318-AE78-3D80-2AB7-7B79D58C7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546336"/>
              </p:ext>
            </p:extLst>
          </p:nvPr>
        </p:nvGraphicFramePr>
        <p:xfrm>
          <a:off x="4662162" y="3528306"/>
          <a:ext cx="6379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</a:tblGrid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10 x 3 = 30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12BEE4-6907-0A8D-53B3-CC03D4E66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030717"/>
              </p:ext>
            </p:extLst>
          </p:nvPr>
        </p:nvGraphicFramePr>
        <p:xfrm>
          <a:off x="1763400" y="3517474"/>
          <a:ext cx="63792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</a:tblGrid>
              <a:tr h="680531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619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11 x 3 = 33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A54B1F5-A1F1-FC24-6A6C-8E19610ED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739753"/>
              </p:ext>
            </p:extLst>
          </p:nvPr>
        </p:nvGraphicFramePr>
        <p:xfrm>
          <a:off x="1444440" y="3514318"/>
          <a:ext cx="70171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</a:tblGrid>
              <a:tr h="680531"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5212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12 x 3 = 36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891AF9-198B-84E1-4533-90E1705CB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313366"/>
              </p:ext>
            </p:extLst>
          </p:nvPr>
        </p:nvGraphicFramePr>
        <p:xfrm>
          <a:off x="1119527" y="3528306"/>
          <a:ext cx="76550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347144475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413553546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447097077"/>
                    </a:ext>
                  </a:extLst>
                </a:gridCol>
              </a:tblGrid>
              <a:tr h="680531">
                <a:tc gridSpan="12"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36</a:t>
                      </a:r>
                      <a:endParaRPr lang="en-GB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088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96CC6C3-4E3E-107D-7F92-EE8EAD688A2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9073E5-138E-87C2-036D-D3F46613C02B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5C92823-732C-FD0A-7AD8-60E723F9F31A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80576C-E483-1B3A-286E-42AD1664D5F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B8FCCBD-FA7E-CEBF-AAD5-2D926DA9FFEB}"/>
              </a:ext>
            </a:extLst>
          </p:cNvPr>
          <p:cNvGrpSpPr/>
          <p:nvPr/>
        </p:nvGrpSpPr>
        <p:grpSpPr>
          <a:xfrm>
            <a:off x="2476813" y="4056536"/>
            <a:ext cx="268052" cy="672780"/>
            <a:chOff x="4284677" y="3256617"/>
            <a:chExt cx="311004" cy="780586"/>
          </a:xfrm>
        </p:grpSpPr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5068E230-B0CC-C1FE-657D-B5B818DC35B3}"/>
                </a:ext>
              </a:extLst>
            </p:cNvPr>
            <p:cNvSpPr/>
            <p:nvPr/>
          </p:nvSpPr>
          <p:spPr>
            <a:xfrm>
              <a:off x="4284677" y="3726199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3D235824-4882-1A91-F4CF-4CC23826D0D8}"/>
                </a:ext>
              </a:extLst>
            </p:cNvPr>
            <p:cNvSpPr/>
            <p:nvPr/>
          </p:nvSpPr>
          <p:spPr>
            <a:xfrm>
              <a:off x="4284677" y="3491408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243721E1-6AE0-0D28-9791-D90ABBD8BC88}"/>
                </a:ext>
              </a:extLst>
            </p:cNvPr>
            <p:cNvSpPr/>
            <p:nvPr/>
          </p:nvSpPr>
          <p:spPr>
            <a:xfrm>
              <a:off x="4284677" y="325661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B1C7AFD-81F8-7567-1F18-6CE04A33BBA9}"/>
              </a:ext>
            </a:extLst>
          </p:cNvPr>
          <p:cNvGrpSpPr/>
          <p:nvPr/>
        </p:nvGrpSpPr>
        <p:grpSpPr>
          <a:xfrm>
            <a:off x="7220695" y="3445702"/>
            <a:ext cx="268052" cy="1273346"/>
            <a:chOff x="5460022" y="2561415"/>
            <a:chExt cx="311004" cy="1477386"/>
          </a:xfrm>
        </p:grpSpPr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03352646-93C8-98AF-823D-38AD64104638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0148A938-4783-BA41-B8E8-23DA7BFD24AF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77B95B9F-AE93-3E96-3797-AF533990FA4A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EAA5B352-1BAA-19F3-CC4C-1B6790F8563E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6664EA67-8694-149C-C364-09350723AB4E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CCD221EE-D8A5-AAD8-3E43-DE48011D1397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26264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96CC6C3-4E3E-107D-7F92-EE8EAD688A2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9073E5-138E-87C2-036D-D3F46613C02B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9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5C92823-732C-FD0A-7AD8-60E723F9F31A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80576C-E483-1B3A-286E-42AD1664D5F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12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0BE35AC-0122-62A4-EF0F-E4E7E525ADD2}"/>
              </a:ext>
            </a:extLst>
          </p:cNvPr>
          <p:cNvGrpSpPr/>
          <p:nvPr/>
        </p:nvGrpSpPr>
        <p:grpSpPr>
          <a:xfrm>
            <a:off x="7490692" y="4241994"/>
            <a:ext cx="268052" cy="470416"/>
            <a:chOff x="3876858" y="3478174"/>
            <a:chExt cx="311004" cy="54579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B94F6AD7-9523-8062-2C0F-A8AF82FC98FF}"/>
                </a:ext>
              </a:extLst>
            </p:cNvPr>
            <p:cNvSpPr/>
            <p:nvPr/>
          </p:nvSpPr>
          <p:spPr>
            <a:xfrm>
              <a:off x="3876858" y="371296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C9A6C8BD-B15C-DBAC-7EFE-79F6D2498C8A}"/>
                </a:ext>
              </a:extLst>
            </p:cNvPr>
            <p:cNvSpPr/>
            <p:nvPr/>
          </p:nvSpPr>
          <p:spPr>
            <a:xfrm>
              <a:off x="3876858" y="347817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EA46C45-06AF-8F7F-8E8D-550640A1FAD3}"/>
              </a:ext>
            </a:extLst>
          </p:cNvPr>
          <p:cNvGrpSpPr/>
          <p:nvPr/>
        </p:nvGrpSpPr>
        <p:grpSpPr>
          <a:xfrm>
            <a:off x="2558920" y="2855404"/>
            <a:ext cx="268052" cy="1873912"/>
            <a:chOff x="6662100" y="1864615"/>
            <a:chExt cx="311004" cy="2174186"/>
          </a:xfrm>
        </p:grpSpPr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9AB3DD33-95BB-20AA-4A56-F9017744352D}"/>
                </a:ext>
              </a:extLst>
            </p:cNvPr>
            <p:cNvSpPr/>
            <p:nvPr/>
          </p:nvSpPr>
          <p:spPr>
            <a:xfrm>
              <a:off x="666210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B719C78F-F045-5394-4F8A-A973064E01C9}"/>
                </a:ext>
              </a:extLst>
            </p:cNvPr>
            <p:cNvSpPr/>
            <p:nvPr/>
          </p:nvSpPr>
          <p:spPr>
            <a:xfrm>
              <a:off x="666210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5B4387FA-E140-88E0-E291-AD243AFBC3EA}"/>
                </a:ext>
              </a:extLst>
            </p:cNvPr>
            <p:cNvSpPr/>
            <p:nvPr/>
          </p:nvSpPr>
          <p:spPr>
            <a:xfrm>
              <a:off x="666210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282C69BD-F789-54BF-83C8-155E54DA9E71}"/>
                </a:ext>
              </a:extLst>
            </p:cNvPr>
            <p:cNvSpPr/>
            <p:nvPr/>
          </p:nvSpPr>
          <p:spPr>
            <a:xfrm>
              <a:off x="666210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56040704-51F7-F7FA-D769-D7D9954C6008}"/>
                </a:ext>
              </a:extLst>
            </p:cNvPr>
            <p:cNvSpPr/>
            <p:nvPr/>
          </p:nvSpPr>
          <p:spPr>
            <a:xfrm>
              <a:off x="666210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FE8B50D7-7799-404E-A2CB-5AB0D96CC616}"/>
                </a:ext>
              </a:extLst>
            </p:cNvPr>
            <p:cNvSpPr/>
            <p:nvPr/>
          </p:nvSpPr>
          <p:spPr>
            <a:xfrm>
              <a:off x="666210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551C35F5-8D87-4720-8C7F-2477C10994AF}"/>
                </a:ext>
              </a:extLst>
            </p:cNvPr>
            <p:cNvSpPr/>
            <p:nvPr/>
          </p:nvSpPr>
          <p:spPr>
            <a:xfrm>
              <a:off x="666210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Cube 22">
              <a:extLst>
                <a:ext uri="{FF2B5EF4-FFF2-40B4-BE49-F238E27FC236}">
                  <a16:creationId xmlns:a16="http://schemas.microsoft.com/office/drawing/2014/main" id="{2C7AE7D1-9739-3017-7F00-CD908F723CF7}"/>
                </a:ext>
              </a:extLst>
            </p:cNvPr>
            <p:cNvSpPr/>
            <p:nvPr/>
          </p:nvSpPr>
          <p:spPr>
            <a:xfrm>
              <a:off x="666210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CD851304-0D74-53EA-E420-2FFC38BC751D}"/>
                </a:ext>
              </a:extLst>
            </p:cNvPr>
            <p:cNvSpPr/>
            <p:nvPr/>
          </p:nvSpPr>
          <p:spPr>
            <a:xfrm>
              <a:off x="6662100" y="18646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6F6BDFE-EF03-7A99-7A0C-01373239E9AD}"/>
              </a:ext>
            </a:extLst>
          </p:cNvPr>
          <p:cNvGrpSpPr/>
          <p:nvPr/>
        </p:nvGrpSpPr>
        <p:grpSpPr>
          <a:xfrm>
            <a:off x="7073407" y="2609642"/>
            <a:ext cx="275113" cy="2119674"/>
            <a:chOff x="871018" y="1537848"/>
            <a:chExt cx="736556" cy="5674975"/>
          </a:xfrm>
        </p:grpSpPr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10E142D3-C9D1-E101-3585-09A9283065E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4C872EAB-E3D2-2B7E-8903-71F858ACB1EC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708B1B1B-7DE2-719D-8377-4E1FC1C608A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B14C9127-09B6-8750-1359-FDF862E65B8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F8849BA2-D90E-6ED1-A767-0EBA3298EF1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AC872FF8-6044-3F92-B43A-4AA0A51806EC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A4B265FF-95D8-029D-C44E-5995D1F5F538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A51236EA-6589-0613-2A48-0889BFF2380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2F2F7C8E-FB11-4FC2-F143-8133A8903BB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F81738FD-0B46-FA2B-6E09-AE93B3181EF1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223385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96CC6C3-4E3E-107D-7F92-EE8EAD688A2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9073E5-138E-87C2-036D-D3F46613C02B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15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5C92823-732C-FD0A-7AD8-60E723F9F31A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80576C-E483-1B3A-286E-42AD1664D5F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18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14C39A5-88EC-716A-64FB-404CCA829F9E}"/>
              </a:ext>
            </a:extLst>
          </p:cNvPr>
          <p:cNvGrpSpPr/>
          <p:nvPr/>
        </p:nvGrpSpPr>
        <p:grpSpPr>
          <a:xfrm>
            <a:off x="7073407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332F951D-F6EB-4503-1C44-082531073520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F733159E-407C-20F0-26A6-29AD6B7BCBBA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2A975D33-C290-1D73-6977-2B3680B16A61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3E0F632C-42CE-72BD-4D15-0B15E274890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6CB0849D-6A06-85A1-3DA4-B52F0B12476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7033DB53-FBA7-BEC0-C3F1-391D2938C42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857FAD90-BC19-8F26-735B-71947C3BB1A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EFBDFF69-D215-1236-02C4-CFABA64FD6D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08F252B0-04E4-E345-61F5-E62BB279A4A8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FCCA2C26-6E12-8E6B-9E24-2371BB60745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93D8D99-5724-0417-2DD5-FC8F085D2F1F}"/>
              </a:ext>
            </a:extLst>
          </p:cNvPr>
          <p:cNvGrpSpPr/>
          <p:nvPr/>
        </p:nvGrpSpPr>
        <p:grpSpPr>
          <a:xfrm>
            <a:off x="2359713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999CDF33-DE88-A102-13DC-943FC74F54BF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91EAA02C-469E-9D15-A340-61D8759C256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0A28F496-28C4-57F9-32F8-42B3A0D94396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4132D1BF-6173-8D96-940A-29A01A9C472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4E6F0C06-497F-D561-914E-B99ED32DD82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B08279EE-3E59-0657-03ED-38B7C7DA6B0F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6E8440ED-F45A-FCE6-1F23-81E659D50AF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3B4BE8E3-603E-EB0C-A2A9-AF3E4B76B743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C6D76582-1837-0DC7-2AD4-6F36B9296BF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173EEDC8-B13B-C07A-9E17-EB7819A625ED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C07E1DE-AEF6-211C-D74C-7F269493BE9F}"/>
              </a:ext>
            </a:extLst>
          </p:cNvPr>
          <p:cNvGrpSpPr/>
          <p:nvPr/>
        </p:nvGrpSpPr>
        <p:grpSpPr>
          <a:xfrm>
            <a:off x="2773469" y="3664174"/>
            <a:ext cx="268052" cy="1070982"/>
            <a:chOff x="5078936" y="2796206"/>
            <a:chExt cx="311004" cy="124259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10399C6C-D35D-C75A-7367-F93B19FBF7A3}"/>
                </a:ext>
              </a:extLst>
            </p:cNvPr>
            <p:cNvSpPr/>
            <p:nvPr/>
          </p:nvSpPr>
          <p:spPr>
            <a:xfrm>
              <a:off x="507893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46555533-78CB-7033-A6D3-B3090BE6B442}"/>
                </a:ext>
              </a:extLst>
            </p:cNvPr>
            <p:cNvSpPr/>
            <p:nvPr/>
          </p:nvSpPr>
          <p:spPr>
            <a:xfrm>
              <a:off x="507893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F54DBB06-23B8-405D-AE1D-D6B9F5490C6E}"/>
                </a:ext>
              </a:extLst>
            </p:cNvPr>
            <p:cNvSpPr/>
            <p:nvPr/>
          </p:nvSpPr>
          <p:spPr>
            <a:xfrm>
              <a:off x="507893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93B80C63-D374-6224-3B74-2B5A0AB6CF70}"/>
                </a:ext>
              </a:extLst>
            </p:cNvPr>
            <p:cNvSpPr/>
            <p:nvPr/>
          </p:nvSpPr>
          <p:spPr>
            <a:xfrm>
              <a:off x="507893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6DF3A6FF-75F5-7DF2-C16A-5553C7B2A8C4}"/>
                </a:ext>
              </a:extLst>
            </p:cNvPr>
            <p:cNvSpPr/>
            <p:nvPr/>
          </p:nvSpPr>
          <p:spPr>
            <a:xfrm>
              <a:off x="5078936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73C83E5-985C-5AA9-0B6F-D7A62B56C3EA}"/>
              </a:ext>
            </a:extLst>
          </p:cNvPr>
          <p:cNvGrpSpPr/>
          <p:nvPr/>
        </p:nvGrpSpPr>
        <p:grpSpPr>
          <a:xfrm>
            <a:off x="7488747" y="3050817"/>
            <a:ext cx="268052" cy="1671548"/>
            <a:chOff x="6275660" y="2099406"/>
            <a:chExt cx="311004" cy="1939395"/>
          </a:xfrm>
        </p:grpSpPr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B5786001-AE88-B031-D300-F69C4AE5EF35}"/>
                </a:ext>
              </a:extLst>
            </p:cNvPr>
            <p:cNvSpPr/>
            <p:nvPr/>
          </p:nvSpPr>
          <p:spPr>
            <a:xfrm>
              <a:off x="6275660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AF278202-162E-BBD5-99C2-C4E7AC416AB0}"/>
                </a:ext>
              </a:extLst>
            </p:cNvPr>
            <p:cNvSpPr/>
            <p:nvPr/>
          </p:nvSpPr>
          <p:spPr>
            <a:xfrm>
              <a:off x="6275660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F24A5911-6ED5-3EB2-DFD9-3F961E1E16D1}"/>
                </a:ext>
              </a:extLst>
            </p:cNvPr>
            <p:cNvSpPr/>
            <p:nvPr/>
          </p:nvSpPr>
          <p:spPr>
            <a:xfrm>
              <a:off x="6275660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F5CEC2FC-005A-9795-10F0-23ACC08AB391}"/>
                </a:ext>
              </a:extLst>
            </p:cNvPr>
            <p:cNvSpPr/>
            <p:nvPr/>
          </p:nvSpPr>
          <p:spPr>
            <a:xfrm>
              <a:off x="6275660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Cube 44">
              <a:extLst>
                <a:ext uri="{FF2B5EF4-FFF2-40B4-BE49-F238E27FC236}">
                  <a16:creationId xmlns:a16="http://schemas.microsoft.com/office/drawing/2014/main" id="{93AF9E38-7F08-4DF4-D1FB-CF30A0471554}"/>
                </a:ext>
              </a:extLst>
            </p:cNvPr>
            <p:cNvSpPr/>
            <p:nvPr/>
          </p:nvSpPr>
          <p:spPr>
            <a:xfrm>
              <a:off x="6275660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CF565FC8-9834-7D27-1F2B-5C5332E05C7B}"/>
                </a:ext>
              </a:extLst>
            </p:cNvPr>
            <p:cNvSpPr/>
            <p:nvPr/>
          </p:nvSpPr>
          <p:spPr>
            <a:xfrm>
              <a:off x="6275660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621DE716-9BB1-EF51-CEF2-4875FD9AAC00}"/>
                </a:ext>
              </a:extLst>
            </p:cNvPr>
            <p:cNvSpPr/>
            <p:nvPr/>
          </p:nvSpPr>
          <p:spPr>
            <a:xfrm>
              <a:off x="6275660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85FFF496-8A2D-1D6E-3158-39CB04CEC44B}"/>
                </a:ext>
              </a:extLst>
            </p:cNvPr>
            <p:cNvSpPr/>
            <p:nvPr/>
          </p:nvSpPr>
          <p:spPr>
            <a:xfrm>
              <a:off x="6275660" y="20994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11320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96CC6C3-4E3E-107D-7F92-EE8EAD688A2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9073E5-138E-87C2-036D-D3F46613C02B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21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5C92823-732C-FD0A-7AD8-60E723F9F31A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80576C-E483-1B3A-286E-42AD1664D5F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24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AA4D258-EA03-3141-7A99-D133E33DF6CE}"/>
              </a:ext>
            </a:extLst>
          </p:cNvPr>
          <p:cNvGrpSpPr/>
          <p:nvPr/>
        </p:nvGrpSpPr>
        <p:grpSpPr>
          <a:xfrm>
            <a:off x="7073407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3D4F263E-724E-272D-769D-0BA72F6EFB9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1A75C4F1-FCDD-ADA3-29F1-CAA697F015E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A03C2780-CC62-BC3F-A070-F71A36F1B2C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957B16DE-8F05-BDDD-4AB7-063CA41F5668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AC9477B9-A043-7EEF-8066-36B925E5583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F6604B9D-A496-FA0C-02D3-C0F6417248E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4E8962CC-0AE4-09FE-6BC1-053BE9A71C7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F0D2A0A4-36EE-237B-03A0-EF725CF606B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776CAD92-FD48-1D02-9446-343EE520C43A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94A9EA82-E7F0-0782-250E-CF44A3258DF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5E61A38-024E-0734-88DB-EAD7AA275CE7}"/>
              </a:ext>
            </a:extLst>
          </p:cNvPr>
          <p:cNvGrpSpPr/>
          <p:nvPr/>
        </p:nvGrpSpPr>
        <p:grpSpPr>
          <a:xfrm>
            <a:off x="2359713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FAE2E1B9-BAF0-2212-5691-9E0D5A0F2FC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64139F2F-2B88-F3C8-6864-6350ACCF5701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40959998-1CBF-22E6-BC96-029A82F8DC38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3AD3C3A1-D904-AF46-52D8-481B07B22D44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E05FBCCD-9C17-6E14-636E-A9EF986BE701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B93CC67E-DADA-22CE-36B8-CFBD8F452F9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449C82A6-4B71-AEA4-5DB5-2D838DB5323E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DA5C2F4A-3183-C393-3896-46E64D056FA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58962FB5-0ED6-F3A3-92FC-C28F4731C17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C50A3D1D-4C10-6A87-BDED-D40D4D32EBF6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7DC074A-0CC0-3373-902C-9BE507B94C61}"/>
              </a:ext>
            </a:extLst>
          </p:cNvPr>
          <p:cNvGrpSpPr/>
          <p:nvPr/>
        </p:nvGrpSpPr>
        <p:grpSpPr>
          <a:xfrm>
            <a:off x="6663182" y="260964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BC1ADD84-3BC1-6CDF-B24D-0511D9DFE6E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7639752B-3C55-08C5-8974-57D01918DCA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218CC376-FF08-6396-01E3-EF5353A875B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A710C874-C181-25E8-E9B2-38886148F79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0C6B538E-80A3-1FDF-DCF0-FEE3E1E355D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EE075652-2EB5-1A9E-DF81-11BB6CFD3E6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EDBE537D-6975-DFF1-8766-1EDF503F379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70F90B28-3104-EE8A-E2D8-FF781906767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B9C05C7E-2F5A-D333-5EFB-E4E254D74266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1365AA77-6FBD-1AA6-6063-C9442B2A35E7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2595058-A547-0E83-F02B-AA251767C5AE}"/>
              </a:ext>
            </a:extLst>
          </p:cNvPr>
          <p:cNvGrpSpPr/>
          <p:nvPr/>
        </p:nvGrpSpPr>
        <p:grpSpPr>
          <a:xfrm>
            <a:off x="1949488" y="2609642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C118CBFC-F398-3EFF-26D0-F8C3020C9DC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F162AA3E-2AC2-110E-4493-7511FAF86DD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AAF16282-8599-167C-B016-E494B745CE54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EF542074-F704-B9B0-7CE5-DBD97169281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DF4B8C4D-7C32-B454-B69B-14C9D819C5D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6CC91A96-327A-DFC8-1A7D-480F0EB4878E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693DA32A-3FAF-2039-53C1-8F6670B782AD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687F2F54-73A4-15FB-6048-2F61FE813267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2BC15C29-C778-CCEE-6B6D-7E3B1E39FDF4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3B12750E-7450-8B51-0408-13C6D4F2DB50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6" name="Cube 55">
            <a:extLst>
              <a:ext uri="{FF2B5EF4-FFF2-40B4-BE49-F238E27FC236}">
                <a16:creationId xmlns:a16="http://schemas.microsoft.com/office/drawing/2014/main" id="{1C1D7F97-A5F9-368F-1E5E-5B612213785E}"/>
              </a:ext>
            </a:extLst>
          </p:cNvPr>
          <p:cNvSpPr/>
          <p:nvPr/>
        </p:nvSpPr>
        <p:spPr>
          <a:xfrm>
            <a:off x="2769938" y="4454203"/>
            <a:ext cx="268052" cy="268052"/>
          </a:xfrm>
          <a:prstGeom prst="cub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6F82C12-F697-9E3E-A6AB-9FEA6A175FF1}"/>
              </a:ext>
            </a:extLst>
          </p:cNvPr>
          <p:cNvGrpSpPr/>
          <p:nvPr/>
        </p:nvGrpSpPr>
        <p:grpSpPr>
          <a:xfrm>
            <a:off x="7483632" y="3838842"/>
            <a:ext cx="268052" cy="868617"/>
            <a:chOff x="4692496" y="3030997"/>
            <a:chExt cx="311004" cy="1007804"/>
          </a:xfrm>
        </p:grpSpPr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BA4C8961-34D3-9586-77CC-5A51E1802886}"/>
                </a:ext>
              </a:extLst>
            </p:cNvPr>
            <p:cNvSpPr/>
            <p:nvPr/>
          </p:nvSpPr>
          <p:spPr>
            <a:xfrm>
              <a:off x="4692496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38D8BA7F-7DCD-02FC-C00E-80C48F672053}"/>
                </a:ext>
              </a:extLst>
            </p:cNvPr>
            <p:cNvSpPr/>
            <p:nvPr/>
          </p:nvSpPr>
          <p:spPr>
            <a:xfrm>
              <a:off x="4692496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31DAB7F1-C512-8C92-8A72-E3931D85FFE0}"/>
                </a:ext>
              </a:extLst>
            </p:cNvPr>
            <p:cNvSpPr/>
            <p:nvPr/>
          </p:nvSpPr>
          <p:spPr>
            <a:xfrm>
              <a:off x="4692496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60A62307-DFD3-2D9C-68E5-E9D151CC2EB0}"/>
                </a:ext>
              </a:extLst>
            </p:cNvPr>
            <p:cNvSpPr/>
            <p:nvPr/>
          </p:nvSpPr>
          <p:spPr>
            <a:xfrm>
              <a:off x="4692496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32205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96CC6C3-4E3E-107D-7F92-EE8EAD688A2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9073E5-138E-87C2-036D-D3F46613C02B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27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5C92823-732C-FD0A-7AD8-60E723F9F31A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80576C-E483-1B3A-286E-42AD1664D5F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46BF2CC-FD07-3457-2F32-4D218AA8610F}"/>
              </a:ext>
            </a:extLst>
          </p:cNvPr>
          <p:cNvGrpSpPr/>
          <p:nvPr/>
        </p:nvGrpSpPr>
        <p:grpSpPr>
          <a:xfrm>
            <a:off x="7073407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91148790-C47F-0647-77E3-8859C9DACF67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CFBE5CB5-3972-D797-E0BE-8DFDF87762E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BFCB0D31-7398-D510-17F5-271C40D78DE2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03CDD5EB-D6BC-CAE3-3246-D1514571F55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72FBCA23-F2A2-3E53-1369-7B5EC1A9AD8B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79AF188-77A1-8EC2-EBDF-982D6F99551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07ADBAE6-3E7C-C49C-F22A-2918E0B4862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47380357-A108-1AA2-EA82-A84513585371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BC239370-DC08-00B6-43B0-92FFA13799A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9C7AF7E1-086E-7A81-DB89-5611409235C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8AC1D28-434B-1A3B-DB80-5A25725C68AF}"/>
              </a:ext>
            </a:extLst>
          </p:cNvPr>
          <p:cNvGrpSpPr/>
          <p:nvPr/>
        </p:nvGrpSpPr>
        <p:grpSpPr>
          <a:xfrm>
            <a:off x="2359713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66F76F49-653E-18B2-0E48-30B5970E4C2D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2A50C96D-097F-5882-7CF6-1F133FE73DD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2585BE8C-ABEB-96E7-4F14-3D56C8E966B7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2C50C8E8-F6E1-C3BA-D598-4DF4793EB31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61432339-825E-DC11-FAD8-AF7E58BEDB34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DDBB7C75-00DD-B6AF-A252-28E3A533A111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AA6A8D75-117F-F34C-DAB7-33DB2E191B3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422D4B7E-8721-0C6F-2407-B278C6569F09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5B28A2DE-3809-ABAC-46DE-2A719742F47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0ED51023-C426-3110-41E9-A35997A4E202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6570D9E-4AE3-D3CA-11CB-F3F78EE85A26}"/>
              </a:ext>
            </a:extLst>
          </p:cNvPr>
          <p:cNvGrpSpPr/>
          <p:nvPr/>
        </p:nvGrpSpPr>
        <p:grpSpPr>
          <a:xfrm>
            <a:off x="6663182" y="260964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EB574138-114D-0445-77A3-39349874117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26D34028-9CF8-F780-9728-C76A2E29C09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1293BED5-D9D5-394F-2578-1AD0C6507A0B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3A0A3C91-4DBB-25B7-3805-463CC05E217B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3B77D5B0-9F6C-D825-82E6-C2408A6B2BC8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239A18A6-9442-4AC1-D908-BADEB02EA777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D06A5279-57A5-B644-C1A9-ED61C407CE2F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B4E62DA6-0EC7-B7AB-0F64-23B5CEE8676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BAA9FF85-0657-3F66-4A2E-C5F14090622D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EC1858BF-C512-8523-CFF9-6440100D3A5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C33FA12-1FBB-0BFA-412B-AD1561CCFBF3}"/>
              </a:ext>
            </a:extLst>
          </p:cNvPr>
          <p:cNvGrpSpPr/>
          <p:nvPr/>
        </p:nvGrpSpPr>
        <p:grpSpPr>
          <a:xfrm>
            <a:off x="1949488" y="2609642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97ABA4C7-4662-E45C-4A63-BC79508DF17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F0EAD23B-B7DF-3895-3C3B-7341F9E07D6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288FB45E-1882-E9C4-2E5C-2B3E3CCDCA2E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88CA0037-D9C0-73B6-26DB-54A4497EB27D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17530EA6-4878-A8AF-458A-45771CD994EE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443AF184-0DCC-13D6-0B51-07BEACCE2315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77CC0638-3036-3F3E-8413-627DA5077E14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54D05651-24DA-EBFF-5C68-155F9F265F92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98CD86B7-1C06-2E44-2A79-762EEE1D5D10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592AC765-A884-96A7-CB2E-EDF5FF843DD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6466A47-F80C-A8B9-5036-11D8D13119E1}"/>
              </a:ext>
            </a:extLst>
          </p:cNvPr>
          <p:cNvGrpSpPr/>
          <p:nvPr/>
        </p:nvGrpSpPr>
        <p:grpSpPr>
          <a:xfrm>
            <a:off x="7500920" y="2616239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687F71E1-B452-41CF-44FD-7FABCDFAE748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EFBE753E-09F0-8F7F-6FB6-578F5134DE35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9F57DBE6-4CF0-BDFD-F1AA-43344D2B2563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407A0085-A3E5-3B53-1D2C-01FA62AAD9E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6D310CB5-F25D-F7D9-9139-A700E7A6004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8906FDF9-06C1-50F3-6953-C78ED173A52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0F29EB0F-5B0F-726F-2E1D-BD16979F1C7C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70C3423B-DBD9-0B8E-8833-A8C31B676BAB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D1E5EBCA-8D47-63C9-91D4-C38831F4E12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EE541FE5-C3C2-00CF-1F20-5BFD7B9DEFF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7C9AD8E-46D5-C408-3E96-AD36C7B2B6E5}"/>
              </a:ext>
            </a:extLst>
          </p:cNvPr>
          <p:cNvGrpSpPr/>
          <p:nvPr/>
        </p:nvGrpSpPr>
        <p:grpSpPr>
          <a:xfrm>
            <a:off x="2787226" y="3245140"/>
            <a:ext cx="268052" cy="1475710"/>
            <a:chOff x="5867841" y="2326624"/>
            <a:chExt cx="311004" cy="1712177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ABCF3F02-6D8B-2099-4BD0-B818D68463C7}"/>
                </a:ext>
              </a:extLst>
            </p:cNvPr>
            <p:cNvSpPr/>
            <p:nvPr/>
          </p:nvSpPr>
          <p:spPr>
            <a:xfrm>
              <a:off x="5867841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E6A9E5F1-4B90-8413-F945-AC31163DF42E}"/>
                </a:ext>
              </a:extLst>
            </p:cNvPr>
            <p:cNvSpPr/>
            <p:nvPr/>
          </p:nvSpPr>
          <p:spPr>
            <a:xfrm>
              <a:off x="5867841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664196E0-7284-D650-C8DB-B08F847A709F}"/>
                </a:ext>
              </a:extLst>
            </p:cNvPr>
            <p:cNvSpPr/>
            <p:nvPr/>
          </p:nvSpPr>
          <p:spPr>
            <a:xfrm>
              <a:off x="5867841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04EADA38-6828-BEA2-706D-D604B82A6B68}"/>
                </a:ext>
              </a:extLst>
            </p:cNvPr>
            <p:cNvSpPr/>
            <p:nvPr/>
          </p:nvSpPr>
          <p:spPr>
            <a:xfrm>
              <a:off x="5867841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1121AE84-7EC7-6013-82C2-436BDE08EA90}"/>
                </a:ext>
              </a:extLst>
            </p:cNvPr>
            <p:cNvSpPr/>
            <p:nvPr/>
          </p:nvSpPr>
          <p:spPr>
            <a:xfrm>
              <a:off x="5867841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E0B05EFC-8920-3046-EDEC-92823DD6070B}"/>
                </a:ext>
              </a:extLst>
            </p:cNvPr>
            <p:cNvSpPr/>
            <p:nvPr/>
          </p:nvSpPr>
          <p:spPr>
            <a:xfrm>
              <a:off x="5867841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F29BCC48-756E-E4C8-105C-94F14BC32BC2}"/>
                </a:ext>
              </a:extLst>
            </p:cNvPr>
            <p:cNvSpPr/>
            <p:nvPr/>
          </p:nvSpPr>
          <p:spPr>
            <a:xfrm>
              <a:off x="5867841" y="2326624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986079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96CC6C3-4E3E-107D-7F92-EE8EAD688A20}"/>
              </a:ext>
            </a:extLst>
          </p:cNvPr>
          <p:cNvSpPr/>
          <p:nvPr/>
        </p:nvSpPr>
        <p:spPr>
          <a:xfrm>
            <a:off x="570273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9073E5-138E-87C2-036D-D3F46613C02B}"/>
              </a:ext>
            </a:extLst>
          </p:cNvPr>
          <p:cNvSpPr txBox="1"/>
          <p:nvPr/>
        </p:nvSpPr>
        <p:spPr>
          <a:xfrm>
            <a:off x="570271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33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5C92823-732C-FD0A-7AD8-60E723F9F31A}"/>
              </a:ext>
            </a:extLst>
          </p:cNvPr>
          <p:cNvSpPr/>
          <p:nvPr/>
        </p:nvSpPr>
        <p:spPr>
          <a:xfrm>
            <a:off x="5225847" y="650609"/>
            <a:ext cx="4245350" cy="520941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80576C-E483-1B3A-286E-42AD1664D5F6}"/>
              </a:ext>
            </a:extLst>
          </p:cNvPr>
          <p:cNvSpPr txBox="1"/>
          <p:nvPr/>
        </p:nvSpPr>
        <p:spPr>
          <a:xfrm>
            <a:off x="5225845" y="1097471"/>
            <a:ext cx="42453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b="1" dirty="0">
                <a:latin typeface="Verdana" panose="020B0604030504040204" pitchFamily="34" charset="0"/>
                <a:ea typeface="Verdana" panose="020B0604030504040204" pitchFamily="34" charset="0"/>
              </a:rPr>
              <a:t>36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6D4F4C4-C17C-8D58-F16B-E4E81E8DC71C}"/>
              </a:ext>
            </a:extLst>
          </p:cNvPr>
          <p:cNvGrpSpPr/>
          <p:nvPr/>
        </p:nvGrpSpPr>
        <p:grpSpPr>
          <a:xfrm>
            <a:off x="7073407" y="2609642"/>
            <a:ext cx="275113" cy="2119674"/>
            <a:chOff x="871018" y="1537848"/>
            <a:chExt cx="736556" cy="5674975"/>
          </a:xfrm>
        </p:grpSpPr>
        <p:sp>
          <p:nvSpPr>
            <p:cNvPr id="4" name="Cube 3">
              <a:extLst>
                <a:ext uri="{FF2B5EF4-FFF2-40B4-BE49-F238E27FC236}">
                  <a16:creationId xmlns:a16="http://schemas.microsoft.com/office/drawing/2014/main" id="{4EA899C5-59A0-9874-2098-DC4E2ADBCA24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ED112702-FA97-0D68-3A40-CC5093578569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8959B8C8-99F0-DAEC-342C-6166D2712C5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Cube 15">
              <a:extLst>
                <a:ext uri="{FF2B5EF4-FFF2-40B4-BE49-F238E27FC236}">
                  <a16:creationId xmlns:a16="http://schemas.microsoft.com/office/drawing/2014/main" id="{7F7DD922-BC59-F4D8-5418-08B2AB84F9A9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Cube 16">
              <a:extLst>
                <a:ext uri="{FF2B5EF4-FFF2-40B4-BE49-F238E27FC236}">
                  <a16:creationId xmlns:a16="http://schemas.microsoft.com/office/drawing/2014/main" id="{EF2BA03E-894A-ABBC-F5D9-D2EF14B06495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Cube 17">
              <a:extLst>
                <a:ext uri="{FF2B5EF4-FFF2-40B4-BE49-F238E27FC236}">
                  <a16:creationId xmlns:a16="http://schemas.microsoft.com/office/drawing/2014/main" id="{93AC854F-BE19-C511-4D62-89A2ADBAF634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FCEB3CA3-6ACF-8814-D16C-0ABCBCD9140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Cube 19">
              <a:extLst>
                <a:ext uri="{FF2B5EF4-FFF2-40B4-BE49-F238E27FC236}">
                  <a16:creationId xmlns:a16="http://schemas.microsoft.com/office/drawing/2014/main" id="{5E750D43-BCFF-5EF8-4828-3735A151617E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Cube 20">
              <a:extLst>
                <a:ext uri="{FF2B5EF4-FFF2-40B4-BE49-F238E27FC236}">
                  <a16:creationId xmlns:a16="http://schemas.microsoft.com/office/drawing/2014/main" id="{1656F8E7-B827-3EF0-0D56-B5C70B831FC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Cube 21">
              <a:extLst>
                <a:ext uri="{FF2B5EF4-FFF2-40B4-BE49-F238E27FC236}">
                  <a16:creationId xmlns:a16="http://schemas.microsoft.com/office/drawing/2014/main" id="{E7E6CDE4-ECFB-8895-1200-70AB13CA05FB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99EC95D-25F4-765C-CB5C-24422A814567}"/>
              </a:ext>
            </a:extLst>
          </p:cNvPr>
          <p:cNvGrpSpPr/>
          <p:nvPr/>
        </p:nvGrpSpPr>
        <p:grpSpPr>
          <a:xfrm>
            <a:off x="2359713" y="2609642"/>
            <a:ext cx="275113" cy="2119674"/>
            <a:chOff x="871018" y="1537848"/>
            <a:chExt cx="736556" cy="5674975"/>
          </a:xfrm>
        </p:grpSpPr>
        <p:sp>
          <p:nvSpPr>
            <p:cNvPr id="24" name="Cube 23">
              <a:extLst>
                <a:ext uri="{FF2B5EF4-FFF2-40B4-BE49-F238E27FC236}">
                  <a16:creationId xmlns:a16="http://schemas.microsoft.com/office/drawing/2014/main" id="{B3484E26-C75E-53C9-0BC1-1B916D1FDF3B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F142A0A1-8E06-58D4-C8C0-ECC9B4C7EC5F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F147386B-E935-6E9F-14AA-1C59C5B8DD89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Cube 26">
              <a:extLst>
                <a:ext uri="{FF2B5EF4-FFF2-40B4-BE49-F238E27FC236}">
                  <a16:creationId xmlns:a16="http://schemas.microsoft.com/office/drawing/2014/main" id="{FEAE984F-8A51-B782-A565-338A0F71C822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Cube 27">
              <a:extLst>
                <a:ext uri="{FF2B5EF4-FFF2-40B4-BE49-F238E27FC236}">
                  <a16:creationId xmlns:a16="http://schemas.microsoft.com/office/drawing/2014/main" id="{928A5515-4145-7998-6BEF-37619878FC1C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Cube 28">
              <a:extLst>
                <a:ext uri="{FF2B5EF4-FFF2-40B4-BE49-F238E27FC236}">
                  <a16:creationId xmlns:a16="http://schemas.microsoft.com/office/drawing/2014/main" id="{F2E07EE9-206E-F9C0-7246-1987EA7C079B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Cube 29">
              <a:extLst>
                <a:ext uri="{FF2B5EF4-FFF2-40B4-BE49-F238E27FC236}">
                  <a16:creationId xmlns:a16="http://schemas.microsoft.com/office/drawing/2014/main" id="{C9E0BD0F-84BA-DDD8-8B99-2B8DDE8BA81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1A542CC9-AC22-3AFF-1DF7-4812C85E571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Cube 31">
              <a:extLst>
                <a:ext uri="{FF2B5EF4-FFF2-40B4-BE49-F238E27FC236}">
                  <a16:creationId xmlns:a16="http://schemas.microsoft.com/office/drawing/2014/main" id="{C1F3A5EC-B6D2-0D4B-DDFA-A9CCF25A3B6C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Cube 32">
              <a:extLst>
                <a:ext uri="{FF2B5EF4-FFF2-40B4-BE49-F238E27FC236}">
                  <a16:creationId xmlns:a16="http://schemas.microsoft.com/office/drawing/2014/main" id="{2CDEDE2E-556E-EA8D-BAAE-408F342317E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FAA649B-E327-BCCF-AFD0-A5D75F6F5D95}"/>
              </a:ext>
            </a:extLst>
          </p:cNvPr>
          <p:cNvGrpSpPr/>
          <p:nvPr/>
        </p:nvGrpSpPr>
        <p:grpSpPr>
          <a:xfrm>
            <a:off x="6663182" y="2609642"/>
            <a:ext cx="275113" cy="2119674"/>
            <a:chOff x="871018" y="1537848"/>
            <a:chExt cx="736556" cy="5674975"/>
          </a:xfrm>
        </p:grpSpPr>
        <p:sp>
          <p:nvSpPr>
            <p:cNvPr id="35" name="Cube 34">
              <a:extLst>
                <a:ext uri="{FF2B5EF4-FFF2-40B4-BE49-F238E27FC236}">
                  <a16:creationId xmlns:a16="http://schemas.microsoft.com/office/drawing/2014/main" id="{AB3F2F5B-80C3-3BC8-1B2B-E9746E5D5692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Cube 35">
              <a:extLst>
                <a:ext uri="{FF2B5EF4-FFF2-40B4-BE49-F238E27FC236}">
                  <a16:creationId xmlns:a16="http://schemas.microsoft.com/office/drawing/2014/main" id="{87D78810-0240-66E6-C758-68335AAA60AB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Cube 36">
              <a:extLst>
                <a:ext uri="{FF2B5EF4-FFF2-40B4-BE49-F238E27FC236}">
                  <a16:creationId xmlns:a16="http://schemas.microsoft.com/office/drawing/2014/main" id="{5AA758FE-877B-D654-124E-93009053E9B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Cube 37">
              <a:extLst>
                <a:ext uri="{FF2B5EF4-FFF2-40B4-BE49-F238E27FC236}">
                  <a16:creationId xmlns:a16="http://schemas.microsoft.com/office/drawing/2014/main" id="{845978C8-7A21-D01F-722E-1CE734BEE5FE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Cube 38">
              <a:extLst>
                <a:ext uri="{FF2B5EF4-FFF2-40B4-BE49-F238E27FC236}">
                  <a16:creationId xmlns:a16="http://schemas.microsoft.com/office/drawing/2014/main" id="{BD4D845A-C172-A746-06B6-8271C7BD6733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Cube 39">
              <a:extLst>
                <a:ext uri="{FF2B5EF4-FFF2-40B4-BE49-F238E27FC236}">
                  <a16:creationId xmlns:a16="http://schemas.microsoft.com/office/drawing/2014/main" id="{B714D17A-A0BA-FEBA-7A88-A00BE9E5D128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Cube 40">
              <a:extLst>
                <a:ext uri="{FF2B5EF4-FFF2-40B4-BE49-F238E27FC236}">
                  <a16:creationId xmlns:a16="http://schemas.microsoft.com/office/drawing/2014/main" id="{8B1D75E7-642C-A1A8-9DA4-157B5B270C7B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Cube 41">
              <a:extLst>
                <a:ext uri="{FF2B5EF4-FFF2-40B4-BE49-F238E27FC236}">
                  <a16:creationId xmlns:a16="http://schemas.microsoft.com/office/drawing/2014/main" id="{4102CA9A-999E-284B-9EB5-95E24ED4629C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Cube 42">
              <a:extLst>
                <a:ext uri="{FF2B5EF4-FFF2-40B4-BE49-F238E27FC236}">
                  <a16:creationId xmlns:a16="http://schemas.microsoft.com/office/drawing/2014/main" id="{4292E19E-5DF5-8B67-52CA-DFDE388553D5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D1795514-31A0-6249-33C1-C8AD7E934DD8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D406743-085F-D0E9-FA51-AD5BE877CD54}"/>
              </a:ext>
            </a:extLst>
          </p:cNvPr>
          <p:cNvGrpSpPr/>
          <p:nvPr/>
        </p:nvGrpSpPr>
        <p:grpSpPr>
          <a:xfrm>
            <a:off x="1949488" y="2609642"/>
            <a:ext cx="275113" cy="2119674"/>
            <a:chOff x="871018" y="1537848"/>
            <a:chExt cx="736556" cy="5674975"/>
          </a:xfrm>
        </p:grpSpPr>
        <p:sp>
          <p:nvSpPr>
            <p:cNvPr id="46" name="Cube 45">
              <a:extLst>
                <a:ext uri="{FF2B5EF4-FFF2-40B4-BE49-F238E27FC236}">
                  <a16:creationId xmlns:a16="http://schemas.microsoft.com/office/drawing/2014/main" id="{5DE33F56-CB06-6DA7-2D42-D2C973299235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Cube 46">
              <a:extLst>
                <a:ext uri="{FF2B5EF4-FFF2-40B4-BE49-F238E27FC236}">
                  <a16:creationId xmlns:a16="http://schemas.microsoft.com/office/drawing/2014/main" id="{D487B633-F2BD-D687-2D1C-71B0C0590572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Cube 47">
              <a:extLst>
                <a:ext uri="{FF2B5EF4-FFF2-40B4-BE49-F238E27FC236}">
                  <a16:creationId xmlns:a16="http://schemas.microsoft.com/office/drawing/2014/main" id="{792068EF-9A65-4EEA-2F9E-3BCF8C712B5A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Cube 48">
              <a:extLst>
                <a:ext uri="{FF2B5EF4-FFF2-40B4-BE49-F238E27FC236}">
                  <a16:creationId xmlns:a16="http://schemas.microsoft.com/office/drawing/2014/main" id="{E703131E-42C0-B875-1E6C-779BE4E0A8C5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Cube 49">
              <a:extLst>
                <a:ext uri="{FF2B5EF4-FFF2-40B4-BE49-F238E27FC236}">
                  <a16:creationId xmlns:a16="http://schemas.microsoft.com/office/drawing/2014/main" id="{7F6E801D-71C4-6873-BB35-B2937CBE7956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Cube 50">
              <a:extLst>
                <a:ext uri="{FF2B5EF4-FFF2-40B4-BE49-F238E27FC236}">
                  <a16:creationId xmlns:a16="http://schemas.microsoft.com/office/drawing/2014/main" id="{6C0B7A29-2E0D-6BD4-1906-2553E5215902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Cube 51">
              <a:extLst>
                <a:ext uri="{FF2B5EF4-FFF2-40B4-BE49-F238E27FC236}">
                  <a16:creationId xmlns:a16="http://schemas.microsoft.com/office/drawing/2014/main" id="{6B875EA4-A495-7C53-853A-6F62C223C837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Cube 52">
              <a:extLst>
                <a:ext uri="{FF2B5EF4-FFF2-40B4-BE49-F238E27FC236}">
                  <a16:creationId xmlns:a16="http://schemas.microsoft.com/office/drawing/2014/main" id="{074AB0EA-3B17-645A-E99C-BEC1DDDA1BE8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EB5CC596-D235-13FD-DE91-C516AE41D4E3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Cube 54">
              <a:extLst>
                <a:ext uri="{FF2B5EF4-FFF2-40B4-BE49-F238E27FC236}">
                  <a16:creationId xmlns:a16="http://schemas.microsoft.com/office/drawing/2014/main" id="{91206BD8-5CFB-2A94-0056-A2FB1583BAE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DE8CAE8-368C-815A-B601-F940A9D8F0FF}"/>
              </a:ext>
            </a:extLst>
          </p:cNvPr>
          <p:cNvGrpSpPr/>
          <p:nvPr/>
        </p:nvGrpSpPr>
        <p:grpSpPr>
          <a:xfrm>
            <a:off x="7500920" y="2616239"/>
            <a:ext cx="275113" cy="2119674"/>
            <a:chOff x="871018" y="1537848"/>
            <a:chExt cx="736556" cy="5674975"/>
          </a:xfrm>
        </p:grpSpPr>
        <p:sp>
          <p:nvSpPr>
            <p:cNvPr id="57" name="Cube 56">
              <a:extLst>
                <a:ext uri="{FF2B5EF4-FFF2-40B4-BE49-F238E27FC236}">
                  <a16:creationId xmlns:a16="http://schemas.microsoft.com/office/drawing/2014/main" id="{43F72D18-615F-E4CB-F146-B752506D2619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Cube 57">
              <a:extLst>
                <a:ext uri="{FF2B5EF4-FFF2-40B4-BE49-F238E27FC236}">
                  <a16:creationId xmlns:a16="http://schemas.microsoft.com/office/drawing/2014/main" id="{095082AD-E241-6F1E-16FF-8B3FCBD12BC6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Cube 58">
              <a:extLst>
                <a:ext uri="{FF2B5EF4-FFF2-40B4-BE49-F238E27FC236}">
                  <a16:creationId xmlns:a16="http://schemas.microsoft.com/office/drawing/2014/main" id="{F73928C2-D7AD-C3BC-0511-743BD72E517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Cube 59">
              <a:extLst>
                <a:ext uri="{FF2B5EF4-FFF2-40B4-BE49-F238E27FC236}">
                  <a16:creationId xmlns:a16="http://schemas.microsoft.com/office/drawing/2014/main" id="{312BA92B-88F4-E353-7D30-3359772FA61A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Cube 60">
              <a:extLst>
                <a:ext uri="{FF2B5EF4-FFF2-40B4-BE49-F238E27FC236}">
                  <a16:creationId xmlns:a16="http://schemas.microsoft.com/office/drawing/2014/main" id="{3BCD660D-4DE7-7FC4-37B9-D665CB54F8BD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Cube 61">
              <a:extLst>
                <a:ext uri="{FF2B5EF4-FFF2-40B4-BE49-F238E27FC236}">
                  <a16:creationId xmlns:a16="http://schemas.microsoft.com/office/drawing/2014/main" id="{178A76B8-EF3D-91CA-5BA3-A580DC091E9A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Cube 62">
              <a:extLst>
                <a:ext uri="{FF2B5EF4-FFF2-40B4-BE49-F238E27FC236}">
                  <a16:creationId xmlns:a16="http://schemas.microsoft.com/office/drawing/2014/main" id="{AF232378-FDB1-2045-3AC9-A709C11AE866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Cube 63">
              <a:extLst>
                <a:ext uri="{FF2B5EF4-FFF2-40B4-BE49-F238E27FC236}">
                  <a16:creationId xmlns:a16="http://schemas.microsoft.com/office/drawing/2014/main" id="{6D7252A7-EDAB-4462-9346-B898F5B3D47F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Cube 64">
              <a:extLst>
                <a:ext uri="{FF2B5EF4-FFF2-40B4-BE49-F238E27FC236}">
                  <a16:creationId xmlns:a16="http://schemas.microsoft.com/office/drawing/2014/main" id="{CCDFCE72-700A-C826-4CF7-42BC22544FD7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EBCAA35A-A8C5-6C99-5D97-3873EFECDACA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26FB920-4937-7AB8-4E8A-89F75A545437}"/>
              </a:ext>
            </a:extLst>
          </p:cNvPr>
          <p:cNvGrpSpPr/>
          <p:nvPr/>
        </p:nvGrpSpPr>
        <p:grpSpPr>
          <a:xfrm>
            <a:off x="2771933" y="2597139"/>
            <a:ext cx="275113" cy="2119674"/>
            <a:chOff x="871018" y="1537848"/>
            <a:chExt cx="736556" cy="5674975"/>
          </a:xfrm>
        </p:grpSpPr>
        <p:sp>
          <p:nvSpPr>
            <p:cNvPr id="68" name="Cube 67">
              <a:extLst>
                <a:ext uri="{FF2B5EF4-FFF2-40B4-BE49-F238E27FC236}">
                  <a16:creationId xmlns:a16="http://schemas.microsoft.com/office/drawing/2014/main" id="{5F533376-998E-4444-6D5A-7139BD0A00A6}"/>
                </a:ext>
              </a:extLst>
            </p:cNvPr>
            <p:cNvSpPr/>
            <p:nvPr/>
          </p:nvSpPr>
          <p:spPr>
            <a:xfrm>
              <a:off x="871018" y="647626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Cube 68">
              <a:extLst>
                <a:ext uri="{FF2B5EF4-FFF2-40B4-BE49-F238E27FC236}">
                  <a16:creationId xmlns:a16="http://schemas.microsoft.com/office/drawing/2014/main" id="{4D77C159-BE98-2770-2FDE-FB33D7471014}"/>
                </a:ext>
              </a:extLst>
            </p:cNvPr>
            <p:cNvSpPr/>
            <p:nvPr/>
          </p:nvSpPr>
          <p:spPr>
            <a:xfrm>
              <a:off x="871018" y="592710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Cube 69">
              <a:extLst>
                <a:ext uri="{FF2B5EF4-FFF2-40B4-BE49-F238E27FC236}">
                  <a16:creationId xmlns:a16="http://schemas.microsoft.com/office/drawing/2014/main" id="{D6201424-8B17-618A-1900-1594733D2ADD}"/>
                </a:ext>
              </a:extLst>
            </p:cNvPr>
            <p:cNvSpPr/>
            <p:nvPr/>
          </p:nvSpPr>
          <p:spPr>
            <a:xfrm>
              <a:off x="871018" y="537793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Cube 70">
              <a:extLst>
                <a:ext uri="{FF2B5EF4-FFF2-40B4-BE49-F238E27FC236}">
                  <a16:creationId xmlns:a16="http://schemas.microsoft.com/office/drawing/2014/main" id="{3E3A9861-2D4A-9BCC-DE53-808077749763}"/>
                </a:ext>
              </a:extLst>
            </p:cNvPr>
            <p:cNvSpPr/>
            <p:nvPr/>
          </p:nvSpPr>
          <p:spPr>
            <a:xfrm>
              <a:off x="871018" y="4828769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Cube 71">
              <a:extLst>
                <a:ext uri="{FF2B5EF4-FFF2-40B4-BE49-F238E27FC236}">
                  <a16:creationId xmlns:a16="http://schemas.microsoft.com/office/drawing/2014/main" id="{79194DFE-8158-48E0-2693-3ECD22309037}"/>
                </a:ext>
              </a:extLst>
            </p:cNvPr>
            <p:cNvSpPr/>
            <p:nvPr/>
          </p:nvSpPr>
          <p:spPr>
            <a:xfrm>
              <a:off x="871018" y="4279603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3" name="Cube 72">
              <a:extLst>
                <a:ext uri="{FF2B5EF4-FFF2-40B4-BE49-F238E27FC236}">
                  <a16:creationId xmlns:a16="http://schemas.microsoft.com/office/drawing/2014/main" id="{A9BEBFF0-730F-D38F-1EB2-17087184DF60}"/>
                </a:ext>
              </a:extLst>
            </p:cNvPr>
            <p:cNvSpPr/>
            <p:nvPr/>
          </p:nvSpPr>
          <p:spPr>
            <a:xfrm>
              <a:off x="871018" y="3730437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Cube 73">
              <a:extLst>
                <a:ext uri="{FF2B5EF4-FFF2-40B4-BE49-F238E27FC236}">
                  <a16:creationId xmlns:a16="http://schemas.microsoft.com/office/drawing/2014/main" id="{4CB91130-EDAB-9936-027C-F999ADBAD463}"/>
                </a:ext>
              </a:extLst>
            </p:cNvPr>
            <p:cNvSpPr/>
            <p:nvPr/>
          </p:nvSpPr>
          <p:spPr>
            <a:xfrm>
              <a:off x="871018" y="3181271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Cube 74">
              <a:extLst>
                <a:ext uri="{FF2B5EF4-FFF2-40B4-BE49-F238E27FC236}">
                  <a16:creationId xmlns:a16="http://schemas.microsoft.com/office/drawing/2014/main" id="{CF8361DC-037C-6604-8535-C297F9EC323A}"/>
                </a:ext>
              </a:extLst>
            </p:cNvPr>
            <p:cNvSpPr/>
            <p:nvPr/>
          </p:nvSpPr>
          <p:spPr>
            <a:xfrm>
              <a:off x="871018" y="2632105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Cube 75">
              <a:extLst>
                <a:ext uri="{FF2B5EF4-FFF2-40B4-BE49-F238E27FC236}">
                  <a16:creationId xmlns:a16="http://schemas.microsoft.com/office/drawing/2014/main" id="{4885B441-96CB-55F3-3EDE-5669C01F777F}"/>
                </a:ext>
              </a:extLst>
            </p:cNvPr>
            <p:cNvSpPr/>
            <p:nvPr/>
          </p:nvSpPr>
          <p:spPr>
            <a:xfrm>
              <a:off x="871018" y="2087014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7" name="Cube 76">
              <a:extLst>
                <a:ext uri="{FF2B5EF4-FFF2-40B4-BE49-F238E27FC236}">
                  <a16:creationId xmlns:a16="http://schemas.microsoft.com/office/drawing/2014/main" id="{B1A92B78-3F13-17F8-71C4-DE02025DF1A3}"/>
                </a:ext>
              </a:extLst>
            </p:cNvPr>
            <p:cNvSpPr/>
            <p:nvPr/>
          </p:nvSpPr>
          <p:spPr>
            <a:xfrm>
              <a:off x="871018" y="1537848"/>
              <a:ext cx="736556" cy="736556"/>
            </a:xfrm>
            <a:prstGeom prst="cub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4653DC29-F6F8-AED0-3576-AD90638CAD1F}"/>
              </a:ext>
            </a:extLst>
          </p:cNvPr>
          <p:cNvGrpSpPr/>
          <p:nvPr/>
        </p:nvGrpSpPr>
        <p:grpSpPr>
          <a:xfrm>
            <a:off x="7911145" y="3431480"/>
            <a:ext cx="268052" cy="1273346"/>
            <a:chOff x="5460022" y="2561415"/>
            <a:chExt cx="311004" cy="1477386"/>
          </a:xfrm>
        </p:grpSpPr>
        <p:sp>
          <p:nvSpPr>
            <p:cNvPr id="79" name="Cube 78">
              <a:extLst>
                <a:ext uri="{FF2B5EF4-FFF2-40B4-BE49-F238E27FC236}">
                  <a16:creationId xmlns:a16="http://schemas.microsoft.com/office/drawing/2014/main" id="{80DE49B5-44EF-6EB1-828D-54428A3ECC1B}"/>
                </a:ext>
              </a:extLst>
            </p:cNvPr>
            <p:cNvSpPr/>
            <p:nvPr/>
          </p:nvSpPr>
          <p:spPr>
            <a:xfrm>
              <a:off x="5460022" y="37277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Cube 79">
              <a:extLst>
                <a:ext uri="{FF2B5EF4-FFF2-40B4-BE49-F238E27FC236}">
                  <a16:creationId xmlns:a16="http://schemas.microsoft.com/office/drawing/2014/main" id="{3F9303A1-A47B-3EDC-B0A1-5B4AB6072D5A}"/>
                </a:ext>
              </a:extLst>
            </p:cNvPr>
            <p:cNvSpPr/>
            <p:nvPr/>
          </p:nvSpPr>
          <p:spPr>
            <a:xfrm>
              <a:off x="5460022" y="34930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2903F684-1F2A-36E5-A555-AC009AE65770}"/>
                </a:ext>
              </a:extLst>
            </p:cNvPr>
            <p:cNvSpPr/>
            <p:nvPr/>
          </p:nvSpPr>
          <p:spPr>
            <a:xfrm>
              <a:off x="5460022" y="32582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2" name="Cube 81">
              <a:extLst>
                <a:ext uri="{FF2B5EF4-FFF2-40B4-BE49-F238E27FC236}">
                  <a16:creationId xmlns:a16="http://schemas.microsoft.com/office/drawing/2014/main" id="{C16C59F7-1523-36AB-3254-3F3246043B7A}"/>
                </a:ext>
              </a:extLst>
            </p:cNvPr>
            <p:cNvSpPr/>
            <p:nvPr/>
          </p:nvSpPr>
          <p:spPr>
            <a:xfrm>
              <a:off x="5460022" y="3030997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3" name="Cube 82">
              <a:extLst>
                <a:ext uri="{FF2B5EF4-FFF2-40B4-BE49-F238E27FC236}">
                  <a16:creationId xmlns:a16="http://schemas.microsoft.com/office/drawing/2014/main" id="{C553CECD-3605-CD7F-0233-9BBE5EACFC81}"/>
                </a:ext>
              </a:extLst>
            </p:cNvPr>
            <p:cNvSpPr/>
            <p:nvPr/>
          </p:nvSpPr>
          <p:spPr>
            <a:xfrm>
              <a:off x="5460022" y="2796206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Cube 83">
              <a:extLst>
                <a:ext uri="{FF2B5EF4-FFF2-40B4-BE49-F238E27FC236}">
                  <a16:creationId xmlns:a16="http://schemas.microsoft.com/office/drawing/2014/main" id="{1E1100F5-D0D3-F451-830F-CB18F313D8B8}"/>
                </a:ext>
              </a:extLst>
            </p:cNvPr>
            <p:cNvSpPr/>
            <p:nvPr/>
          </p:nvSpPr>
          <p:spPr>
            <a:xfrm>
              <a:off x="5460022" y="2561415"/>
              <a:ext cx="311004" cy="311004"/>
            </a:xfrm>
            <a:prstGeom prst="cub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555608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55406" y="885852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2 x 3 = 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A93596E-0F6A-07BF-4F06-192C1CA8F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949727"/>
              </p:ext>
            </p:extLst>
          </p:nvPr>
        </p:nvGraphicFramePr>
        <p:xfrm>
          <a:off x="4315080" y="3543342"/>
          <a:ext cx="12758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</a:tblGrid>
              <a:tr h="68053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ECD6B97A-A679-D965-C271-8FBA807C2939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</p:spTree>
    <p:extLst>
      <p:ext uri="{BB962C8B-B14F-4D97-AF65-F5344CB8AC3E}">
        <p14:creationId xmlns:p14="http://schemas.microsoft.com/office/powerpoint/2010/main" val="2963514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3 x 3 = 9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7E06BA-5693-DC48-C079-1D42FB075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945293"/>
              </p:ext>
            </p:extLst>
          </p:nvPr>
        </p:nvGraphicFramePr>
        <p:xfrm>
          <a:off x="3990167" y="3528306"/>
          <a:ext cx="19137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</a:tblGrid>
              <a:tr h="680531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5" name="Snip Single Corner of Rectangle 5">
            <a:extLst>
              <a:ext uri="{FF2B5EF4-FFF2-40B4-BE49-F238E27FC236}">
                <a16:creationId xmlns:a16="http://schemas.microsoft.com/office/drawing/2014/main" id="{7D02376E-5F05-4819-6B29-A89650F1E79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</p:spTree>
    <p:extLst>
      <p:ext uri="{BB962C8B-B14F-4D97-AF65-F5344CB8AC3E}">
        <p14:creationId xmlns:p14="http://schemas.microsoft.com/office/powerpoint/2010/main" val="402143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4 x 3 = 12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9B458F-4597-5753-8953-F8E607D09A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404369"/>
              </p:ext>
            </p:extLst>
          </p:nvPr>
        </p:nvGraphicFramePr>
        <p:xfrm>
          <a:off x="3677160" y="3517474"/>
          <a:ext cx="25516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</a:tblGrid>
              <a:tr h="680531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2" name="Snip Single Corner of Rectangle 5">
            <a:extLst>
              <a:ext uri="{FF2B5EF4-FFF2-40B4-BE49-F238E27FC236}">
                <a16:creationId xmlns:a16="http://schemas.microsoft.com/office/drawing/2014/main" id="{01EFE821-3AB6-7EFE-9E69-7BF7B97DAAA1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</p:spTree>
    <p:extLst>
      <p:ext uri="{BB962C8B-B14F-4D97-AF65-F5344CB8AC3E}">
        <p14:creationId xmlns:p14="http://schemas.microsoft.com/office/powerpoint/2010/main" val="10839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5 x 3 = 15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442EB3B-B473-8162-3F2F-BF9916057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156129"/>
              </p:ext>
            </p:extLst>
          </p:nvPr>
        </p:nvGraphicFramePr>
        <p:xfrm>
          <a:off x="3358200" y="3516579"/>
          <a:ext cx="318960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</a:tblGrid>
              <a:tr h="680531"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4C3D39DA-284F-A4F5-98A8-F09F23597234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</p:spTree>
    <p:extLst>
      <p:ext uri="{BB962C8B-B14F-4D97-AF65-F5344CB8AC3E}">
        <p14:creationId xmlns:p14="http://schemas.microsoft.com/office/powerpoint/2010/main" val="132907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6 x 3 = 18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913002-2412-F7D9-E11D-8DFF7FC05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683152"/>
              </p:ext>
            </p:extLst>
          </p:nvPr>
        </p:nvGraphicFramePr>
        <p:xfrm>
          <a:off x="3039240" y="3517474"/>
          <a:ext cx="382752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</a:tblGrid>
              <a:tr h="680531">
                <a:tc gridSpan="6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E7177B9E-B982-1261-2D37-89270AFE091B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</p:spTree>
    <p:extLst>
      <p:ext uri="{BB962C8B-B14F-4D97-AF65-F5344CB8AC3E}">
        <p14:creationId xmlns:p14="http://schemas.microsoft.com/office/powerpoint/2010/main" val="1426191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7 x 3 = 21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7B7699E-FACE-E714-A462-A3B1E7D326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394929"/>
              </p:ext>
            </p:extLst>
          </p:nvPr>
        </p:nvGraphicFramePr>
        <p:xfrm>
          <a:off x="2714327" y="3529239"/>
          <a:ext cx="446544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</a:tblGrid>
              <a:tr h="680531">
                <a:tc gridSpan="7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16FC5AFB-4B77-0AD4-09DB-FDB4E0E4106C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</p:spTree>
    <p:extLst>
      <p:ext uri="{BB962C8B-B14F-4D97-AF65-F5344CB8AC3E}">
        <p14:creationId xmlns:p14="http://schemas.microsoft.com/office/powerpoint/2010/main" val="40843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8 x 3 = 24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2CBB14E-3234-BD59-B222-5E2ABB9BB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057481"/>
              </p:ext>
            </p:extLst>
          </p:nvPr>
        </p:nvGraphicFramePr>
        <p:xfrm>
          <a:off x="2401320" y="3528306"/>
          <a:ext cx="510336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</a:tblGrid>
              <a:tr h="680531">
                <a:tc gridSpan="8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</p:spTree>
    <p:extLst>
      <p:ext uri="{BB962C8B-B14F-4D97-AF65-F5344CB8AC3E}">
        <p14:creationId xmlns:p14="http://schemas.microsoft.com/office/powerpoint/2010/main" val="272219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27295" t="39259" r="27295" b="37778"/>
          <a:stretch/>
        </p:blipFill>
        <p:spPr>
          <a:xfrm>
            <a:off x="4402667" y="6308900"/>
            <a:ext cx="910030" cy="355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4393789" y="6613701"/>
            <a:ext cx="910030" cy="153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271463" y="6611687"/>
            <a:ext cx="409164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5362007" y="6611687"/>
            <a:ext cx="425348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FD4AD6-3C6D-A653-F6E5-97C6FEE6FC30}"/>
              </a:ext>
            </a:extLst>
          </p:cNvPr>
          <p:cNvSpPr/>
          <p:nvPr/>
        </p:nvSpPr>
        <p:spPr>
          <a:xfrm rot="435203">
            <a:off x="291127" y="803786"/>
            <a:ext cx="9324361" cy="5282382"/>
          </a:xfrm>
          <a:custGeom>
            <a:avLst/>
            <a:gdLst>
              <a:gd name="connsiteX0" fmla="*/ 0 w 9324361"/>
              <a:gd name="connsiteY0" fmla="*/ 2641191 h 5282382"/>
              <a:gd name="connsiteX1" fmla="*/ 2641191 w 9324361"/>
              <a:gd name="connsiteY1" fmla="*/ 0 h 5282382"/>
              <a:gd name="connsiteX2" fmla="*/ 3259036 w 9324361"/>
              <a:gd name="connsiteY2" fmla="*/ 0 h 5282382"/>
              <a:gd name="connsiteX3" fmla="*/ 3836462 w 9324361"/>
              <a:gd name="connsiteY3" fmla="*/ 0 h 5282382"/>
              <a:gd name="connsiteX4" fmla="*/ 4494727 w 9324361"/>
              <a:gd name="connsiteY4" fmla="*/ 0 h 5282382"/>
              <a:gd name="connsiteX5" fmla="*/ 5072153 w 9324361"/>
              <a:gd name="connsiteY5" fmla="*/ 0 h 5282382"/>
              <a:gd name="connsiteX6" fmla="*/ 5689998 w 9324361"/>
              <a:gd name="connsiteY6" fmla="*/ 0 h 5282382"/>
              <a:gd name="connsiteX7" fmla="*/ 6146164 w 9324361"/>
              <a:gd name="connsiteY7" fmla="*/ 0 h 5282382"/>
              <a:gd name="connsiteX8" fmla="*/ 6683170 w 9324361"/>
              <a:gd name="connsiteY8" fmla="*/ 0 h 5282382"/>
              <a:gd name="connsiteX9" fmla="*/ 9324361 w 9324361"/>
              <a:gd name="connsiteY9" fmla="*/ 2641191 h 5282382"/>
              <a:gd name="connsiteX10" fmla="*/ 9324361 w 9324361"/>
              <a:gd name="connsiteY10" fmla="*/ 2641191 h 5282382"/>
              <a:gd name="connsiteX11" fmla="*/ 6683170 w 9324361"/>
              <a:gd name="connsiteY11" fmla="*/ 5282382 h 5282382"/>
              <a:gd name="connsiteX12" fmla="*/ 6186584 w 9324361"/>
              <a:gd name="connsiteY12" fmla="*/ 5282382 h 5282382"/>
              <a:gd name="connsiteX13" fmla="*/ 5689998 w 9324361"/>
              <a:gd name="connsiteY13" fmla="*/ 5282382 h 5282382"/>
              <a:gd name="connsiteX14" fmla="*/ 5193412 w 9324361"/>
              <a:gd name="connsiteY14" fmla="*/ 5282382 h 5282382"/>
              <a:gd name="connsiteX15" fmla="*/ 4615986 w 9324361"/>
              <a:gd name="connsiteY15" fmla="*/ 5282382 h 5282382"/>
              <a:gd name="connsiteX16" fmla="*/ 4038561 w 9324361"/>
              <a:gd name="connsiteY16" fmla="*/ 5282382 h 5282382"/>
              <a:gd name="connsiteX17" fmla="*/ 3420716 w 9324361"/>
              <a:gd name="connsiteY17" fmla="*/ 5282382 h 5282382"/>
              <a:gd name="connsiteX18" fmla="*/ 2641191 w 9324361"/>
              <a:gd name="connsiteY18" fmla="*/ 5282382 h 5282382"/>
              <a:gd name="connsiteX19" fmla="*/ 0 w 9324361"/>
              <a:gd name="connsiteY19" fmla="*/ 2641191 h 528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9324361" h="5282382" fill="none" extrusionOk="0">
                <a:moveTo>
                  <a:pt x="0" y="2641191"/>
                </a:moveTo>
                <a:cubicBezTo>
                  <a:pt x="-372414" y="1051363"/>
                  <a:pt x="1483350" y="82246"/>
                  <a:pt x="2641191" y="0"/>
                </a:cubicBezTo>
                <a:cubicBezTo>
                  <a:pt x="2862281" y="-68589"/>
                  <a:pt x="3111078" y="42866"/>
                  <a:pt x="3259036" y="0"/>
                </a:cubicBezTo>
                <a:cubicBezTo>
                  <a:pt x="3406994" y="-42866"/>
                  <a:pt x="3589730" y="3436"/>
                  <a:pt x="3836462" y="0"/>
                </a:cubicBezTo>
                <a:cubicBezTo>
                  <a:pt x="4083194" y="-3436"/>
                  <a:pt x="4339317" y="43371"/>
                  <a:pt x="4494727" y="0"/>
                </a:cubicBezTo>
                <a:cubicBezTo>
                  <a:pt x="4650138" y="-43371"/>
                  <a:pt x="4812209" y="33492"/>
                  <a:pt x="5072153" y="0"/>
                </a:cubicBezTo>
                <a:cubicBezTo>
                  <a:pt x="5332097" y="-33492"/>
                  <a:pt x="5559976" y="45361"/>
                  <a:pt x="5689998" y="0"/>
                </a:cubicBezTo>
                <a:cubicBezTo>
                  <a:pt x="5820021" y="-45361"/>
                  <a:pt x="6026002" y="31259"/>
                  <a:pt x="6146164" y="0"/>
                </a:cubicBezTo>
                <a:cubicBezTo>
                  <a:pt x="6266326" y="-31259"/>
                  <a:pt x="6552474" y="55241"/>
                  <a:pt x="6683170" y="0"/>
                </a:cubicBezTo>
                <a:cubicBezTo>
                  <a:pt x="8032909" y="-295679"/>
                  <a:pt x="9102989" y="1097892"/>
                  <a:pt x="9324361" y="2641191"/>
                </a:cubicBezTo>
                <a:lnTo>
                  <a:pt x="9324361" y="2641191"/>
                </a:lnTo>
                <a:cubicBezTo>
                  <a:pt x="9404122" y="3938497"/>
                  <a:pt x="7837090" y="5395431"/>
                  <a:pt x="6683170" y="5282382"/>
                </a:cubicBezTo>
                <a:cubicBezTo>
                  <a:pt x="6516451" y="5333277"/>
                  <a:pt x="6415716" y="5228577"/>
                  <a:pt x="6186584" y="5282382"/>
                </a:cubicBezTo>
                <a:cubicBezTo>
                  <a:pt x="5957452" y="5336187"/>
                  <a:pt x="5793691" y="5229316"/>
                  <a:pt x="5689998" y="5282382"/>
                </a:cubicBezTo>
                <a:cubicBezTo>
                  <a:pt x="5586305" y="5335448"/>
                  <a:pt x="5432232" y="5240739"/>
                  <a:pt x="5193412" y="5282382"/>
                </a:cubicBezTo>
                <a:cubicBezTo>
                  <a:pt x="4954592" y="5324025"/>
                  <a:pt x="4904269" y="5218406"/>
                  <a:pt x="4615986" y="5282382"/>
                </a:cubicBezTo>
                <a:cubicBezTo>
                  <a:pt x="4327703" y="5346358"/>
                  <a:pt x="4232419" y="5251540"/>
                  <a:pt x="4038561" y="5282382"/>
                </a:cubicBezTo>
                <a:cubicBezTo>
                  <a:pt x="3844704" y="5313224"/>
                  <a:pt x="3599394" y="5255005"/>
                  <a:pt x="3420716" y="5282382"/>
                </a:cubicBezTo>
                <a:cubicBezTo>
                  <a:pt x="3242038" y="5309759"/>
                  <a:pt x="2866611" y="5221698"/>
                  <a:pt x="2641191" y="5282382"/>
                </a:cubicBezTo>
                <a:cubicBezTo>
                  <a:pt x="1162161" y="5103669"/>
                  <a:pt x="-206699" y="4257669"/>
                  <a:pt x="0" y="2641191"/>
                </a:cubicBezTo>
                <a:close/>
              </a:path>
              <a:path w="9324361" h="5282382" stroke="0" extrusionOk="0">
                <a:moveTo>
                  <a:pt x="0" y="2641191"/>
                </a:moveTo>
                <a:cubicBezTo>
                  <a:pt x="-227092" y="1075977"/>
                  <a:pt x="922235" y="313251"/>
                  <a:pt x="2641191" y="0"/>
                </a:cubicBezTo>
                <a:cubicBezTo>
                  <a:pt x="2804203" y="-24487"/>
                  <a:pt x="2953259" y="54460"/>
                  <a:pt x="3178197" y="0"/>
                </a:cubicBezTo>
                <a:cubicBezTo>
                  <a:pt x="3403135" y="-54460"/>
                  <a:pt x="3607791" y="63997"/>
                  <a:pt x="3715203" y="0"/>
                </a:cubicBezTo>
                <a:cubicBezTo>
                  <a:pt x="3822615" y="-63997"/>
                  <a:pt x="4071733" y="48247"/>
                  <a:pt x="4171369" y="0"/>
                </a:cubicBezTo>
                <a:cubicBezTo>
                  <a:pt x="4271005" y="-48247"/>
                  <a:pt x="4485060" y="2578"/>
                  <a:pt x="4667955" y="0"/>
                </a:cubicBezTo>
                <a:cubicBezTo>
                  <a:pt x="4850850" y="-2578"/>
                  <a:pt x="5176342" y="16409"/>
                  <a:pt x="5326220" y="0"/>
                </a:cubicBezTo>
                <a:cubicBezTo>
                  <a:pt x="5476098" y="-16409"/>
                  <a:pt x="5719951" y="5728"/>
                  <a:pt x="5903645" y="0"/>
                </a:cubicBezTo>
                <a:cubicBezTo>
                  <a:pt x="6087340" y="-5728"/>
                  <a:pt x="6401451" y="60043"/>
                  <a:pt x="6683170" y="0"/>
                </a:cubicBezTo>
                <a:cubicBezTo>
                  <a:pt x="8235386" y="-82187"/>
                  <a:pt x="9360073" y="774435"/>
                  <a:pt x="9324361" y="2641191"/>
                </a:cubicBezTo>
                <a:lnTo>
                  <a:pt x="9324361" y="2641191"/>
                </a:lnTo>
                <a:cubicBezTo>
                  <a:pt x="9018102" y="4237969"/>
                  <a:pt x="7820976" y="5352178"/>
                  <a:pt x="6683170" y="5282382"/>
                </a:cubicBezTo>
                <a:cubicBezTo>
                  <a:pt x="6504454" y="5306827"/>
                  <a:pt x="6366257" y="5235661"/>
                  <a:pt x="6105744" y="5282382"/>
                </a:cubicBezTo>
                <a:cubicBezTo>
                  <a:pt x="5845231" y="5329103"/>
                  <a:pt x="5719756" y="5281908"/>
                  <a:pt x="5609158" y="5282382"/>
                </a:cubicBezTo>
                <a:cubicBezTo>
                  <a:pt x="5498560" y="5282856"/>
                  <a:pt x="5130617" y="5243717"/>
                  <a:pt x="4991313" y="5282382"/>
                </a:cubicBezTo>
                <a:cubicBezTo>
                  <a:pt x="4852010" y="5321047"/>
                  <a:pt x="4698707" y="5256344"/>
                  <a:pt x="4454307" y="5282382"/>
                </a:cubicBezTo>
                <a:cubicBezTo>
                  <a:pt x="4209907" y="5308420"/>
                  <a:pt x="4109659" y="5228425"/>
                  <a:pt x="3876882" y="5282382"/>
                </a:cubicBezTo>
                <a:cubicBezTo>
                  <a:pt x="3644105" y="5336339"/>
                  <a:pt x="3538199" y="5235234"/>
                  <a:pt x="3339876" y="5282382"/>
                </a:cubicBezTo>
                <a:cubicBezTo>
                  <a:pt x="3141553" y="5329530"/>
                  <a:pt x="2805753" y="5242004"/>
                  <a:pt x="2641191" y="5282382"/>
                </a:cubicBezTo>
                <a:cubicBezTo>
                  <a:pt x="1361312" y="5013052"/>
                  <a:pt x="34124" y="4037803"/>
                  <a:pt x="0" y="26411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40000"/>
                <a:lumOff val="60000"/>
              </a:schemeClr>
            </a:solidFill>
            <a:extLst>
              <a:ext uri="{C807C97D-BFC1-408E-A445-0C87EB9F89A2}">
                <ask:lineSketchStyleProps xmlns:ask="http://schemas.microsoft.com/office/drawing/2018/sketchyshapes" sd="2364130458">
                  <a:prstGeom prst="roundRect">
                    <a:avLst>
                      <a:gd name="adj" fmla="val 50000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238063-E221-54B3-D8EE-890B5E291EAC}"/>
              </a:ext>
            </a:extLst>
          </p:cNvPr>
          <p:cNvSpPr/>
          <p:nvPr/>
        </p:nvSpPr>
        <p:spPr>
          <a:xfrm>
            <a:off x="849453" y="885851"/>
            <a:ext cx="8195188" cy="497417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473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30CD72-DFA1-E0E8-26DC-6FD08E57DD78}"/>
              </a:ext>
            </a:extLst>
          </p:cNvPr>
          <p:cNvSpPr txBox="1"/>
          <p:nvPr/>
        </p:nvSpPr>
        <p:spPr>
          <a:xfrm>
            <a:off x="855406" y="1755992"/>
            <a:ext cx="819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b="1" dirty="0">
                <a:latin typeface="Verdana" panose="020B0604030504040204" pitchFamily="34" charset="0"/>
                <a:ea typeface="Verdana" panose="020B0604030504040204" pitchFamily="34" charset="0"/>
              </a:rPr>
              <a:t>9 x 3 = 27</a:t>
            </a:r>
          </a:p>
        </p:txBody>
      </p:sp>
      <p:sp>
        <p:nvSpPr>
          <p:cNvPr id="13" name="Snip Single Corner of Rectangle 5">
            <a:extLst>
              <a:ext uri="{FF2B5EF4-FFF2-40B4-BE49-F238E27FC236}">
                <a16:creationId xmlns:a16="http://schemas.microsoft.com/office/drawing/2014/main" id="{94EBC105-1CC9-7A97-7EC8-908B19A5C86D}"/>
              </a:ext>
            </a:extLst>
          </p:cNvPr>
          <p:cNvSpPr/>
          <p:nvPr/>
        </p:nvSpPr>
        <p:spPr>
          <a:xfrm>
            <a:off x="-1" y="0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Times Table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609F223-E0CA-A6A6-1B16-242C75F57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016823"/>
              </p:ext>
            </p:extLst>
          </p:nvPr>
        </p:nvGraphicFramePr>
        <p:xfrm>
          <a:off x="2082360" y="3585883"/>
          <a:ext cx="5741280" cy="1361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920">
                  <a:extLst>
                    <a:ext uri="{9D8B030D-6E8A-4147-A177-3AD203B41FA5}">
                      <a16:colId xmlns:a16="http://schemas.microsoft.com/office/drawing/2014/main" val="419090075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035097743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788227539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93239407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255530264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831988642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539628611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178777067"/>
                    </a:ext>
                  </a:extLst>
                </a:gridCol>
                <a:gridCol w="637920">
                  <a:extLst>
                    <a:ext uri="{9D8B030D-6E8A-4147-A177-3AD203B41FA5}">
                      <a16:colId xmlns:a16="http://schemas.microsoft.com/office/drawing/2014/main" val="3786188632"/>
                    </a:ext>
                  </a:extLst>
                </a:gridCol>
              </a:tblGrid>
              <a:tr h="680531">
                <a:tc gridSpan="9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301468"/>
                  </a:ext>
                </a:extLst>
              </a:tr>
              <a:tr h="68053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71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034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5898</TotalTime>
  <Words>270</Words>
  <Application>Microsoft Office PowerPoint</Application>
  <PresentationFormat>A4 Paper (210x297 mm)</PresentationFormat>
  <Paragraphs>168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</cp:lastModifiedBy>
  <cp:revision>13</cp:revision>
  <dcterms:created xsi:type="dcterms:W3CDTF">2022-02-01T11:05:46Z</dcterms:created>
  <dcterms:modified xsi:type="dcterms:W3CDTF">2023-02-22T20:05:07Z</dcterms:modified>
</cp:coreProperties>
</file>